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8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209981E-D736-40C6-88DD-BB553B438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26" y="639541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Thermoset plastic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320921" y="986255"/>
            <a:ext cx="4176000" cy="5192871"/>
            <a:chOff x="457201" y="1196547"/>
            <a:chExt cx="4176000" cy="5192871"/>
          </a:xfrm>
        </p:grpSpPr>
        <p:sp>
          <p:nvSpPr>
            <p:cNvPr id="12" name="Text Placeholder 16"/>
            <p:cNvSpPr txBox="1">
              <a:spLocks/>
            </p:cNvSpPr>
            <p:nvPr/>
          </p:nvSpPr>
          <p:spPr>
            <a:xfrm>
              <a:off x="457201" y="1196547"/>
              <a:ext cx="4176000" cy="519287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6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lang="en-US" sz="1600" b="1" dirty="0">
                  <a:solidFill>
                    <a:srgbClr val="C00000"/>
                  </a:solidFill>
                </a:rPr>
                <a:t>Thermoplastic</a:t>
              </a:r>
              <a:r>
                <a:rPr lang="en-US" sz="1600" dirty="0"/>
                <a:t> is made of separate polymer molecules.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lang="en-US" sz="1600" dirty="0"/>
                <a:t>The polymer molecules are held together only by forces of attraction between the molecules.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1770" y="2892982"/>
              <a:ext cx="3101990" cy="1800000"/>
            </a:xfrm>
            <a:prstGeom prst="rect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</p:pic>
      </p:grpSp>
      <p:grpSp>
        <p:nvGrpSpPr>
          <p:cNvPr id="6" name="Group 5"/>
          <p:cNvGrpSpPr/>
          <p:nvPr/>
        </p:nvGrpSpPr>
        <p:grpSpPr>
          <a:xfrm>
            <a:off x="4817841" y="986255"/>
            <a:ext cx="4176000" cy="5045089"/>
            <a:chOff x="5025411" y="1198401"/>
            <a:chExt cx="4176000" cy="5045089"/>
          </a:xfrm>
        </p:grpSpPr>
        <p:sp>
          <p:nvSpPr>
            <p:cNvPr id="7" name="Text Placeholder 16">
              <a:extLst>
                <a:ext uri="{FF2B5EF4-FFF2-40B4-BE49-F238E27FC236}">
                  <a16:creationId xmlns:a16="http://schemas.microsoft.com/office/drawing/2014/main" id="{48C3CDDB-E15A-4E8F-A0C8-4AB6C8BA06EB}"/>
                </a:ext>
              </a:extLst>
            </p:cNvPr>
            <p:cNvSpPr txBox="1">
              <a:spLocks/>
            </p:cNvSpPr>
            <p:nvPr/>
          </p:nvSpPr>
          <p:spPr>
            <a:xfrm>
              <a:off x="5025411" y="1198401"/>
              <a:ext cx="4176000" cy="504508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6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Thermoset plastic </a:t>
              </a:r>
              <a:r>
                <a:rPr lang="en-US" sz="1600" dirty="0"/>
                <a:t>is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 made of </a:t>
              </a:r>
              <a:r>
                <a:rPr lang="en-US" sz="1600" dirty="0"/>
                <a:t>polymer molecules that are connected.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lang="en-US" sz="1600" dirty="0"/>
                <a:t>The polymer molecules are connected by cross links to form a single large network.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sz="1600" dirty="0"/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50864" y="2908217"/>
              <a:ext cx="3192584" cy="1800000"/>
            </a:xfrm>
            <a:prstGeom prst="rect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</p:pic>
      </p:grpSp>
      <p:sp>
        <p:nvSpPr>
          <p:cNvPr id="44" name="Rectangle 43"/>
          <p:cNvSpPr/>
          <p:nvPr/>
        </p:nvSpPr>
        <p:spPr>
          <a:xfrm>
            <a:off x="320921" y="4606992"/>
            <a:ext cx="4176000" cy="7239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/>
              <a:t>An object made of a thermoplastic can be heated and formed into a new shape.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817841" y="4606992"/>
            <a:ext cx="4176000" cy="7239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/>
              <a:t>An object made of a thermoset plastic cannot be heated and formed into a new shape.</a:t>
            </a: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Thermoset plastic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8" y="863125"/>
            <a:ext cx="8492462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statements are about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why objects made </a:t>
            </a:r>
            <a:r>
              <a:rPr lang="en-US" dirty="0"/>
              <a:t>from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thermoset plastics cannot be heated and reformed into new objects.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What do you think about each statement?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polymer molecules are connected making one large structure.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04960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polymers are strongly held together by cross-links.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polymer molecules are heavier.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29637" y="2160275"/>
            <a:ext cx="4843969" cy="1656731"/>
            <a:chOff x="814687" y="2120942"/>
            <a:chExt cx="4843969" cy="1656731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2231" y="2120942"/>
              <a:ext cx="2166425" cy="1221445"/>
            </a:xfrm>
            <a:prstGeom prst="rect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4687" y="2122381"/>
              <a:ext cx="2170746" cy="1220006"/>
            </a:xfrm>
            <a:prstGeom prst="rect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814687" y="3408218"/>
              <a:ext cx="2170746" cy="36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Thermoplastic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492230" y="3407042"/>
              <a:ext cx="2132327" cy="36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Thermoset plastic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3905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163</TotalTime>
  <Words>172</Words>
  <Application>Microsoft Office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8</cp:revision>
  <dcterms:created xsi:type="dcterms:W3CDTF">2020-06-25T11:27:40Z</dcterms:created>
  <dcterms:modified xsi:type="dcterms:W3CDTF">2020-06-26T16:57:56Z</dcterms:modified>
</cp:coreProperties>
</file>